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891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85" r:id="rId6"/>
    <p:sldId id="289" r:id="rId7"/>
    <p:sldId id="259" r:id="rId8"/>
    <p:sldId id="290" r:id="rId9"/>
    <p:sldId id="292" r:id="rId10"/>
    <p:sldId id="293" r:id="rId11"/>
    <p:sldId id="294" r:id="rId12"/>
    <p:sldId id="295" r:id="rId13"/>
    <p:sldId id="284" r:id="rId14"/>
  </p:sldIdLst>
  <p:sldSz cx="9144000" cy="5143500" type="screen16x9"/>
  <p:notesSz cx="6858000" cy="9144000"/>
  <p:embeddedFontLst>
    <p:embeddedFont>
      <p:font typeface="Franklin Gothic Book" panose="020B0503020102020204" pitchFamily="34" charset="0"/>
      <p:regular r:id="rId16"/>
      <p:italic r:id="rId17"/>
    </p:embeddedFont>
    <p:embeddedFont>
      <p:font typeface="Lato Light" panose="020F0502020204030203" pitchFamily="34" charset="77"/>
      <p:regular r:id="rId18"/>
      <p:bold r:id="rId19"/>
      <p:italic r:id="rId20"/>
      <p:boldItalic r:id="rId21"/>
    </p:embeddedFont>
    <p:embeddedFont>
      <p:font typeface="Montserrat" pitchFamily="2" charset="77"/>
      <p:regular r:id="rId22"/>
      <p:bold r:id="rId23"/>
      <p:italic r:id="rId24"/>
      <p:boldItalic r:id="rId25"/>
    </p:embeddedFont>
    <p:embeddedFont>
      <p:font typeface="Roboto Slab Regular" pitchFamily="2" charset="0"/>
      <p:regular r:id="rId26"/>
      <p:bold r:id="rId27"/>
    </p:embeddedFont>
    <p:embeddedFont>
      <p:font typeface="Tahoma" panose="020B0604030504040204" pitchFamily="34" charset="0"/>
      <p:regular r:id="rId28"/>
      <p:bold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693C0B1-C3EF-405F-B1E8-830ADC564B1F}">
  <a:tblStyle styleId="{C693C0B1-C3EF-405F-B1E8-830ADC564B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/>
    <p:restoredTop sz="94643"/>
  </p:normalViewPr>
  <p:slideViewPr>
    <p:cSldViewPr snapToGrid="0">
      <p:cViewPr varScale="1">
        <p:scale>
          <a:sx n="157" d="100"/>
          <a:sy n="157" d="100"/>
        </p:scale>
        <p:origin x="16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6593e87ac2_35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6593e87ac2_35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341340"/>
            <a:ext cx="6270922" cy="1573670"/>
          </a:xfrm>
        </p:spPr>
        <p:txBody>
          <a:bodyPr anchor="b">
            <a:noAutofit/>
          </a:bodyPr>
          <a:lstStyle>
            <a:lvl1pPr algn="ct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2967210"/>
            <a:ext cx="5123755" cy="814678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725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4840039"/>
            <a:ext cx="1205958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AB3A824-1A51-4B26-AD58-A6D8E14F6C04}" type="datetimeFigureOut">
              <a:rPr lang="en-US" smtClean="0"/>
              <a:t>11/25/20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4840039"/>
            <a:ext cx="5267533" cy="303461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grpSp>
        <p:nvGrpSpPr>
          <p:cNvPr id="7" name="Group 6"/>
          <p:cNvGrpSpPr/>
          <p:nvPr/>
        </p:nvGrpSpPr>
        <p:grpSpPr>
          <a:xfrm>
            <a:off x="564644" y="558352"/>
            <a:ext cx="8005588" cy="4012253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164217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1721644"/>
            <a:ext cx="7200900" cy="26789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11/25/20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0906799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7421" y="468117"/>
            <a:ext cx="1174325" cy="393243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468117"/>
            <a:ext cx="6134731" cy="39324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11/25/20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9168102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74921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6"/>
          <p:cNvSpPr txBox="1">
            <a:spLocks noGrp="1"/>
          </p:cNvSpPr>
          <p:nvPr>
            <p:ph type="body" idx="1"/>
          </p:nvPr>
        </p:nvSpPr>
        <p:spPr>
          <a:xfrm>
            <a:off x="2830925" y="1200150"/>
            <a:ext cx="2516400" cy="31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156" name="Google Shape;156;p6"/>
          <p:cNvSpPr txBox="1">
            <a:spLocks noGrp="1"/>
          </p:cNvSpPr>
          <p:nvPr>
            <p:ph type="body" idx="2"/>
          </p:nvPr>
        </p:nvSpPr>
        <p:spPr>
          <a:xfrm>
            <a:off x="5651044" y="1200150"/>
            <a:ext cx="2671500" cy="31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marL="1371600" lvl="2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marL="1828800" lvl="3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marL="2286000" lvl="4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marL="2743200" lvl="5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marL="3200400" lvl="6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marL="3657600" lvl="7" indent="-3429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marL="4114800" lvl="8" indent="-3429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>
            <a:endParaRPr/>
          </a:p>
        </p:txBody>
      </p:sp>
      <p:sp>
        <p:nvSpPr>
          <p:cNvPr id="157" name="Google Shape;157;p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5121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Magenta">
  <p:cSld name="Blank Magenta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4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739261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"/>
          <p:cNvSpPr txBox="1">
            <a:spLocks noGrp="1"/>
          </p:cNvSpPr>
          <p:nvPr>
            <p:ph type="body" idx="1"/>
          </p:nvPr>
        </p:nvSpPr>
        <p:spPr>
          <a:xfrm>
            <a:off x="1242275" y="1704600"/>
            <a:ext cx="6659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sz="3000" i="1"/>
            </a:lvl1pPr>
            <a:lvl2pPr marL="914400" lvl="1" indent="-4191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Char char="◦"/>
              <a:defRPr sz="3000" i="1"/>
            </a:lvl2pPr>
            <a:lvl3pPr marL="1371600" lvl="2" indent="-419100" algn="ctr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Char char="◦"/>
              <a:defRPr sz="3000" i="1"/>
            </a:lvl3pPr>
            <a:lvl4pPr marL="1828800" lvl="3" indent="-419100" algn="ctr" rtl="0">
              <a:spcBef>
                <a:spcPts val="1000"/>
              </a:spcBef>
              <a:spcAft>
                <a:spcPts val="0"/>
              </a:spcAft>
              <a:buSzPts val="3000"/>
              <a:buChar char="◦"/>
              <a:defRPr sz="3000" i="1"/>
            </a:lvl4pPr>
            <a:lvl5pPr marL="2286000" lvl="4" indent="-419100" algn="ctr" rtl="0">
              <a:spcBef>
                <a:spcPts val="1000"/>
              </a:spcBef>
              <a:spcAft>
                <a:spcPts val="0"/>
              </a:spcAft>
              <a:buSzPts val="3000"/>
              <a:buChar char="◦"/>
              <a:defRPr sz="3000" i="1"/>
            </a:lvl5pPr>
            <a:lvl6pPr marL="2743200" lvl="5" indent="-419100" algn="ctr" rtl="0">
              <a:spcBef>
                <a:spcPts val="1000"/>
              </a:spcBef>
              <a:spcAft>
                <a:spcPts val="0"/>
              </a:spcAft>
              <a:buSzPts val="3000"/>
              <a:buChar char="◦"/>
              <a:defRPr sz="3000" i="1"/>
            </a:lvl6pPr>
            <a:lvl7pPr marL="3200400" lvl="6" indent="-419100" algn="ctr" rtl="0">
              <a:spcBef>
                <a:spcPts val="1000"/>
              </a:spcBef>
              <a:spcAft>
                <a:spcPts val="0"/>
              </a:spcAft>
              <a:buSzPts val="3000"/>
              <a:buChar char="◦"/>
              <a:defRPr sz="3000" i="1"/>
            </a:lvl7pPr>
            <a:lvl8pPr marL="3657600" lvl="7" indent="-419100" algn="ctr" rtl="0">
              <a:spcBef>
                <a:spcPts val="1000"/>
              </a:spcBef>
              <a:spcAft>
                <a:spcPts val="0"/>
              </a:spcAft>
              <a:buSzPts val="3000"/>
              <a:buChar char="◦"/>
              <a:defRPr sz="3000" i="1"/>
            </a:lvl8pPr>
            <a:lvl9pPr marL="4114800" lvl="8" indent="-419100" algn="ctr">
              <a:spcBef>
                <a:spcPts val="1000"/>
              </a:spcBef>
              <a:spcAft>
                <a:spcPts val="1000"/>
              </a:spcAft>
              <a:buSzPts val="3000"/>
              <a:buChar char="◦"/>
              <a:defRPr sz="3000" i="1"/>
            </a:lvl9pPr>
          </a:lstStyle>
          <a:p>
            <a:endParaRPr/>
          </a:p>
        </p:txBody>
      </p:sp>
      <p:sp>
        <p:nvSpPr>
          <p:cNvPr id="96" name="Google Shape;96;p4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444559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Image background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1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50404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56697-8C0B-524C-BA6C-D20E1C531EB7}" type="datetimeFigureOut">
              <a:rPr lang="en-VN" smtClean="0"/>
              <a:t>11/25/20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66C2E-B816-3943-87F7-64A122B2DEAF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873434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976020"/>
            <a:ext cx="7209728" cy="2139553"/>
          </a:xfrm>
        </p:spPr>
        <p:txBody>
          <a:bodyPr anchor="b">
            <a:normAutofit/>
          </a:bodyPr>
          <a:lstStyle>
            <a:lvl1pPr algn="r">
              <a:defRPr sz="54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3162246"/>
            <a:ext cx="7209728" cy="857493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4840039"/>
            <a:ext cx="1216807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5059C3-6A89-4494-99FF-5A4D6FFD50EB}" type="datetimeFigureOut">
              <a:rPr lang="en-US" smtClean="0"/>
              <a:t>11/25/20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4840039"/>
            <a:ext cx="5267533" cy="303461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6113972" y="1264239"/>
            <a:ext cx="2456260" cy="3306366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9350851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1714500"/>
            <a:ext cx="3335840" cy="268605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1714500"/>
            <a:ext cx="3335840" cy="268605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11/25/20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3644273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1" y="1755648"/>
            <a:ext cx="3332988" cy="617934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25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1" y="2478906"/>
            <a:ext cx="3332988" cy="192164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11/25/20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4252158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11/25/20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0804341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11/25/20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7733038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36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514351"/>
            <a:ext cx="3909060" cy="3881438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2258"/>
            <a:ext cx="2891790" cy="225829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7D525BB-DA17-4BA0-B3C8-3AC3ABC827E6}" type="datetimeFigureOut">
              <a:rPr lang="en-US" smtClean="0"/>
              <a:t>11/25/20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5408877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282"/>
            <a:ext cx="3977640" cy="51432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514350"/>
            <a:ext cx="2891790" cy="1618413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3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51434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141976"/>
            <a:ext cx="2891790" cy="2258574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125"/>
              </a:spcAft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4840039"/>
            <a:ext cx="90342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6C4C9A-3960-41CF-A4E9-2A8FB932454B}" type="datetimeFigureOut">
              <a:rPr lang="en-US" smtClean="0"/>
              <a:t>11/25/20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4840039"/>
            <a:ext cx="1780256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4840039"/>
            <a:ext cx="1197219" cy="30346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9" name="Rectangle 8" title="Divider Bar"/>
          <p:cNvSpPr/>
          <p:nvPr/>
        </p:nvSpPr>
        <p:spPr>
          <a:xfrm>
            <a:off x="3977640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5687221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514350"/>
            <a:ext cx="7200900" cy="1114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1714500"/>
            <a:ext cx="7200900" cy="2686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4840039"/>
            <a:ext cx="90342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11/25/20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4840039"/>
            <a:ext cx="4710623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4840039"/>
            <a:ext cx="1197219" cy="3034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9" name="Rectangle 8" title="Side bar"/>
          <p:cNvSpPr/>
          <p:nvPr/>
        </p:nvSpPr>
        <p:spPr>
          <a:xfrm>
            <a:off x="358571" y="282"/>
            <a:ext cx="17145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49802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  <p:sldLayoutId id="2147483904" r:id="rId13"/>
    <p:sldLayoutId id="2147483905" r:id="rId14"/>
    <p:sldLayoutId id="2147483906" r:id="rId15"/>
    <p:sldLayoutId id="2147483907" r:id="rId16"/>
  </p:sldLayoutIdLst>
  <p:transition>
    <p:fade thruBlk="1"/>
  </p:transition>
  <p:hf hdr="0" ft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33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8036" indent="-288036" algn="l" defTabSz="685800" rtl="0" eaLnBrk="1" latinLnBrk="0" hangingPunct="1">
        <a:lnSpc>
          <a:spcPct val="94000"/>
        </a:lnSpc>
        <a:spcBef>
          <a:spcPts val="750"/>
        </a:spcBef>
        <a:spcAft>
          <a:spcPts val="150"/>
        </a:spcAft>
        <a:buFont typeface="Franklin Gothic Book" panose="020B0503020102020204" pitchFamily="34" charset="0"/>
        <a:buChar char="■"/>
        <a:defRPr sz="15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5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0287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35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3716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35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17145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2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0574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2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24003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7432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–"/>
        <a:defRPr sz="105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086100" indent="-288036" algn="l" defTabSz="685800" rtl="0" eaLnBrk="1" latinLnBrk="0" hangingPunct="1">
        <a:lnSpc>
          <a:spcPct val="94000"/>
        </a:lnSpc>
        <a:spcBef>
          <a:spcPts val="375"/>
        </a:spcBef>
        <a:spcAft>
          <a:spcPts val="150"/>
        </a:spcAft>
        <a:buFont typeface="Franklin Gothic Book" panose="020B0503020102020204" pitchFamily="34" charset="0"/>
        <a:buChar char="■"/>
        <a:defRPr sz="105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5"/>
          <p:cNvSpPr txBox="1">
            <a:spLocks noGrp="1"/>
          </p:cNvSpPr>
          <p:nvPr>
            <p:ph type="ctrTitle"/>
          </p:nvPr>
        </p:nvSpPr>
        <p:spPr>
          <a:xfrm>
            <a:off x="2388540" y="539177"/>
            <a:ext cx="4152369" cy="20325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b="1" dirty="0">
                <a:solidFill>
                  <a:srgbClr val="FF0000"/>
                </a:solidFill>
              </a:rPr>
              <a:t>中間発表</a:t>
            </a:r>
            <a:endParaRPr b="1" dirty="0">
              <a:solidFill>
                <a:srgbClr val="FF0000"/>
              </a:solidFill>
            </a:endParaRPr>
          </a:p>
        </p:txBody>
      </p:sp>
      <p:sp>
        <p:nvSpPr>
          <p:cNvPr id="3" name="Google Shape;389;p15">
            <a:extLst>
              <a:ext uri="{FF2B5EF4-FFF2-40B4-BE49-F238E27FC236}">
                <a16:creationId xmlns:a16="http://schemas.microsoft.com/office/drawing/2014/main" id="{55ACB6EB-B6D8-48EC-A9ED-AF9A365B900A}"/>
              </a:ext>
            </a:extLst>
          </p:cNvPr>
          <p:cNvSpPr txBox="1">
            <a:spLocks/>
          </p:cNvSpPr>
          <p:nvPr/>
        </p:nvSpPr>
        <p:spPr>
          <a:xfrm>
            <a:off x="2495815" y="2123276"/>
            <a:ext cx="4152369" cy="2032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boto Slab Regular"/>
              <a:buNone/>
              <a:defRPr sz="36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boto Slab Regular"/>
              <a:buNone/>
              <a:defRPr sz="36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boto Slab Regular"/>
              <a:buNone/>
              <a:defRPr sz="36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boto Slab Regular"/>
              <a:buNone/>
              <a:defRPr sz="36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boto Slab Regular"/>
              <a:buNone/>
              <a:defRPr sz="36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boto Slab Regular"/>
              <a:buNone/>
              <a:defRPr sz="36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boto Slab Regular"/>
              <a:buNone/>
              <a:defRPr sz="36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boto Slab Regular"/>
              <a:buNone/>
              <a:defRPr sz="36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boto Slab Regular"/>
              <a:buNone/>
              <a:defRPr sz="3600" b="0" i="0" u="none" strike="noStrike" cap="none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r>
              <a:rPr lang="en-US" altLang="ja-JP" sz="3200" dirty="0">
                <a:solidFill>
                  <a:srgbClr val="FF0000"/>
                </a:solidFill>
              </a:rPr>
              <a:t>Group 3</a:t>
            </a:r>
          </a:p>
          <a:p>
            <a:r>
              <a:rPr lang="en-US" altLang="ja-JP" sz="2000" dirty="0">
                <a:solidFill>
                  <a:srgbClr val="FF0000"/>
                </a:solidFill>
              </a:rPr>
              <a:t>CHE CONG TAM(Leader)</a:t>
            </a:r>
          </a:p>
          <a:p>
            <a:r>
              <a:rPr lang="en-US" altLang="ja-JP" sz="2000" dirty="0">
                <a:solidFill>
                  <a:srgbClr val="FF0000"/>
                </a:solidFill>
              </a:rPr>
              <a:t>MINH TRI (Designer)</a:t>
            </a:r>
          </a:p>
          <a:p>
            <a:r>
              <a:rPr lang="en-US" altLang="ja-JP" sz="2000" dirty="0">
                <a:solidFill>
                  <a:srgbClr val="FF0000"/>
                </a:solidFill>
              </a:rPr>
              <a:t>NGUYEN THAI BINH ( Tester)</a:t>
            </a:r>
          </a:p>
          <a:p>
            <a:endParaRPr lang="ja-JP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851E57-F83C-0246-B028-8565DB4271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543" y="546212"/>
            <a:ext cx="6313714" cy="3551465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A4DF9853-803B-6D40-BC8F-19CD7DD71A78}"/>
              </a:ext>
            </a:extLst>
          </p:cNvPr>
          <p:cNvSpPr/>
          <p:nvPr/>
        </p:nvSpPr>
        <p:spPr>
          <a:xfrm>
            <a:off x="6237081" y="1615734"/>
            <a:ext cx="400050" cy="3592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 sz="135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092915-4A00-764E-8B30-20E3E3664F52}"/>
              </a:ext>
            </a:extLst>
          </p:cNvPr>
          <p:cNvCxnSpPr>
            <a:stCxn id="6" idx="7"/>
          </p:cNvCxnSpPr>
          <p:nvPr/>
        </p:nvCxnSpPr>
        <p:spPr>
          <a:xfrm flipV="1">
            <a:off x="6578546" y="1378969"/>
            <a:ext cx="532115" cy="289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F24248E-343B-8E48-A07E-BB9E4672B5AA}"/>
              </a:ext>
            </a:extLst>
          </p:cNvPr>
          <p:cNvSpPr txBox="1"/>
          <p:nvPr/>
        </p:nvSpPr>
        <p:spPr>
          <a:xfrm>
            <a:off x="7143318" y="936287"/>
            <a:ext cx="19267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350" dirty="0"/>
              <a:t>この所はクリックするとログインことができます。まだ登録しない時この所もいけます。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AD1E106-C77B-8E47-964E-3ED70B5F9032}"/>
              </a:ext>
            </a:extLst>
          </p:cNvPr>
          <p:cNvSpPr/>
          <p:nvPr/>
        </p:nvSpPr>
        <p:spPr>
          <a:xfrm>
            <a:off x="6221356" y="1962717"/>
            <a:ext cx="415775" cy="24901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 sz="135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273F048-2D71-0F4F-ADD2-FC2878F88113}"/>
              </a:ext>
            </a:extLst>
          </p:cNvPr>
          <p:cNvSpPr/>
          <p:nvPr/>
        </p:nvSpPr>
        <p:spPr>
          <a:xfrm>
            <a:off x="4412666" y="921770"/>
            <a:ext cx="415775" cy="24901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 sz="135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D5B2AAE-B020-D642-A1ED-FEE172D3F8D6}"/>
              </a:ext>
            </a:extLst>
          </p:cNvPr>
          <p:cNvCxnSpPr>
            <a:cxnSpLocks/>
          </p:cNvCxnSpPr>
          <p:nvPr/>
        </p:nvCxnSpPr>
        <p:spPr>
          <a:xfrm flipV="1">
            <a:off x="4794713" y="453228"/>
            <a:ext cx="290535" cy="505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B2DB0A5-4BFB-234A-87FE-ED485ECB102F}"/>
              </a:ext>
            </a:extLst>
          </p:cNvPr>
          <p:cNvSpPr txBox="1"/>
          <p:nvPr/>
        </p:nvSpPr>
        <p:spPr>
          <a:xfrm>
            <a:off x="5085248" y="117087"/>
            <a:ext cx="19267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350" dirty="0"/>
              <a:t>ログインした後名前を出てます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E3841D8-B231-C84E-8DED-E57FF477D2F4}"/>
              </a:ext>
            </a:extLst>
          </p:cNvPr>
          <p:cNvCxnSpPr>
            <a:cxnSpLocks/>
          </p:cNvCxnSpPr>
          <p:nvPr/>
        </p:nvCxnSpPr>
        <p:spPr>
          <a:xfrm>
            <a:off x="6613509" y="2119648"/>
            <a:ext cx="398510" cy="386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7DE7483-A7A3-AC45-B58E-0FAD10AC1AAF}"/>
              </a:ext>
            </a:extLst>
          </p:cNvPr>
          <p:cNvSpPr txBox="1"/>
          <p:nvPr/>
        </p:nvSpPr>
        <p:spPr>
          <a:xfrm>
            <a:off x="7110660" y="2351859"/>
            <a:ext cx="192677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350" dirty="0"/>
              <a:t>このにマウスドラッグすると電話番号が見えます</a:t>
            </a:r>
          </a:p>
        </p:txBody>
      </p:sp>
    </p:spTree>
    <p:extLst>
      <p:ext uri="{BB962C8B-B14F-4D97-AF65-F5344CB8AC3E}">
        <p14:creationId xmlns:p14="http://schemas.microsoft.com/office/powerpoint/2010/main" val="108520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0F510-7AA1-D244-A76A-DD34DAB43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789" y="359764"/>
            <a:ext cx="8279255" cy="4272959"/>
          </a:xfrm>
        </p:spPr>
        <p:txBody>
          <a:bodyPr/>
          <a:lstStyle/>
          <a:p>
            <a:r>
              <a:rPr lang="en-JP" dirty="0"/>
              <a:t>次は</a:t>
            </a:r>
            <a:r>
              <a:rPr lang="ja-JP" altLang="en-US"/>
              <a:t> </a:t>
            </a:r>
            <a:r>
              <a:rPr lang="vi-VN" altLang="ja-JP" dirty="0"/>
              <a:t>Star </a:t>
            </a:r>
            <a:r>
              <a:rPr lang="ja-JP" altLang="en-US"/>
              <a:t>ボタンを設定します。</a:t>
            </a:r>
            <a:endParaRPr lang="en-US" altLang="ja-JP" dirty="0"/>
          </a:p>
          <a:p>
            <a:r>
              <a:rPr lang="en-JP" dirty="0"/>
              <a:t>評価したいときにこのボタンをクリックするといけます。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020FFF-FB70-A949-9567-A39158B53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329" y="1426468"/>
            <a:ext cx="5700010" cy="320625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C0885FE-5629-8944-8A7B-0919B0F62220}"/>
              </a:ext>
            </a:extLst>
          </p:cNvPr>
          <p:cNvSpPr/>
          <p:nvPr/>
        </p:nvSpPr>
        <p:spPr>
          <a:xfrm>
            <a:off x="3836545" y="2863912"/>
            <a:ext cx="578527" cy="33136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 sz="1350"/>
          </a:p>
        </p:txBody>
      </p:sp>
    </p:spTree>
    <p:extLst>
      <p:ext uri="{BB962C8B-B14F-4D97-AF65-F5344CB8AC3E}">
        <p14:creationId xmlns:p14="http://schemas.microsoft.com/office/powerpoint/2010/main" val="1539806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CB680-5FA4-364F-BD05-A339D3255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/>
              <a:t> </a:t>
            </a:r>
            <a:r>
              <a:rPr lang="en-US" dirty="0" err="1"/>
              <a:t>Commnetを設定します</a:t>
            </a:r>
            <a:br>
              <a:rPr lang="en-US" dirty="0"/>
            </a:br>
            <a:endParaRPr lang="en-J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0BEA2-A2BE-C342-88C1-672711CCF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まだログインしないとCommnetすることができません。</a:t>
            </a:r>
          </a:p>
          <a:p>
            <a:r>
              <a:rPr lang="en-US" dirty="0"/>
              <a:t>C</a:t>
            </a:r>
            <a:r>
              <a:rPr lang="en-JP" dirty="0"/>
              <a:t>ommentしたい時にcomment所を書いて、Shareのボタンをクリックして、commentことができます。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C1B6E4-FD6B-3340-8F08-BE3C73C3E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573" y="2644424"/>
            <a:ext cx="4117473" cy="231607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A0F17E6-BBE9-5446-B76A-BE6B0D648F1F}"/>
              </a:ext>
            </a:extLst>
          </p:cNvPr>
          <p:cNvSpPr/>
          <p:nvPr/>
        </p:nvSpPr>
        <p:spPr>
          <a:xfrm>
            <a:off x="2093936" y="3802463"/>
            <a:ext cx="1854977" cy="82668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 sz="1350"/>
          </a:p>
        </p:txBody>
      </p:sp>
    </p:spTree>
    <p:extLst>
      <p:ext uri="{BB962C8B-B14F-4D97-AF65-F5344CB8AC3E}">
        <p14:creationId xmlns:p14="http://schemas.microsoft.com/office/powerpoint/2010/main" val="3346280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43"/>
          <p:cNvSpPr txBox="1"/>
          <p:nvPr/>
        </p:nvSpPr>
        <p:spPr>
          <a:xfrm>
            <a:off x="201109" y="2035743"/>
            <a:ext cx="8318091" cy="123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4400" b="1" dirty="0">
                <a:solidFill>
                  <a:schemeClr val="accent5">
                    <a:lumMod val="7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ご清聴ありがとうございました</a:t>
            </a:r>
            <a:endParaRPr sz="4400" b="1" dirty="0">
              <a:solidFill>
                <a:schemeClr val="accent5">
                  <a:lumMod val="75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1" name="Google Shape;1091;p4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6"/>
          <p:cNvSpPr txBox="1">
            <a:spLocks noGrp="1"/>
          </p:cNvSpPr>
          <p:nvPr>
            <p:ph type="title"/>
          </p:nvPr>
        </p:nvSpPr>
        <p:spPr>
          <a:xfrm>
            <a:off x="581044" y="316714"/>
            <a:ext cx="2383131" cy="25376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/>
              <a:t>17</a:t>
            </a:r>
            <a:r>
              <a:rPr lang="ja-JP" altLang="en-US" sz="2800" b="1" dirty="0"/>
              <a:t>日と</a:t>
            </a:r>
            <a:r>
              <a:rPr lang="en-US" altLang="ja-JP" sz="2800" b="1" dirty="0"/>
              <a:t>18</a:t>
            </a:r>
            <a:r>
              <a:rPr lang="ja-JP" altLang="en-US" sz="2800" b="1" dirty="0"/>
              <a:t>日の進んだことの報告</a:t>
            </a:r>
            <a:endParaRPr sz="2800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A52A70E-EA0B-4EBF-B00D-249B0013F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30925" y="1200150"/>
            <a:ext cx="5671520" cy="3120300"/>
          </a:xfrm>
        </p:spPr>
        <p:txBody>
          <a:bodyPr/>
          <a:lstStyle/>
          <a:p>
            <a:endParaRPr lang="en-US" altLang="ja-JP" dirty="0"/>
          </a:p>
          <a:p>
            <a:r>
              <a:rPr lang="ja-JP" altLang="en-US" dirty="0"/>
              <a:t>ホームページの表示をアップデートをしました。</a:t>
            </a:r>
            <a:endParaRPr lang="en-US" altLang="ja-JP" dirty="0"/>
          </a:p>
          <a:p>
            <a:r>
              <a:rPr lang="ja-JP" altLang="en-US" dirty="0"/>
              <a:t>メニューとページレイアウトを再編集しました。</a:t>
            </a:r>
            <a:endParaRPr lang="en-US" altLang="ja-JP" dirty="0"/>
          </a:p>
          <a:p>
            <a:r>
              <a:rPr lang="ja-JP" altLang="en-US" dirty="0"/>
              <a:t>ホームページにいくつかの機能を追加しました。</a:t>
            </a:r>
            <a:endParaRPr lang="en-US" altLang="ja-JP" dirty="0"/>
          </a:p>
          <a:p>
            <a:r>
              <a:rPr lang="ja-JP" altLang="en-US" dirty="0"/>
              <a:t>情報とお知らせのコーナーを作成しました。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398" name="Google Shape;398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403" name="Google Shape;403;p17"/>
          <p:cNvSpPr txBox="1">
            <a:spLocks noGrp="1"/>
          </p:cNvSpPr>
          <p:nvPr>
            <p:ph type="ctrTitle" idx="4294967295"/>
          </p:nvPr>
        </p:nvSpPr>
        <p:spPr>
          <a:xfrm>
            <a:off x="0" y="983792"/>
            <a:ext cx="6594475" cy="11604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4400" dirty="0">
                <a:solidFill>
                  <a:srgbClr val="FFB600"/>
                </a:solidFill>
              </a:rPr>
              <a:t>テーマのアップデート</a:t>
            </a:r>
            <a:endParaRPr sz="4400" dirty="0">
              <a:solidFill>
                <a:srgbClr val="FFB600"/>
              </a:solidFill>
            </a:endParaRPr>
          </a:p>
        </p:txBody>
      </p:sp>
      <p:sp>
        <p:nvSpPr>
          <p:cNvPr id="404" name="Google Shape;404;p17"/>
          <p:cNvSpPr txBox="1">
            <a:spLocks noGrp="1"/>
          </p:cNvSpPr>
          <p:nvPr>
            <p:ph type="subTitle" idx="4294967295"/>
          </p:nvPr>
        </p:nvSpPr>
        <p:spPr>
          <a:xfrm>
            <a:off x="0" y="2401888"/>
            <a:ext cx="6594475" cy="1770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ja-JP" altLang="en-US" sz="1400" dirty="0">
                <a:solidFill>
                  <a:schemeClr val="tx1"/>
                </a:solidFill>
              </a:rPr>
              <a:t>〇</a:t>
            </a:r>
            <a:r>
              <a:rPr lang="ja-JP" altLang="en-US" sz="2400" dirty="0">
                <a:solidFill>
                  <a:schemeClr val="tx1"/>
                </a:solidFill>
              </a:rPr>
              <a:t>ページの暗い光テーマを変更して見やすくなりました。</a:t>
            </a:r>
            <a:endParaRPr lang="en-US" altLang="ja-JP" sz="24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ja-JP" altLang="en-US" sz="1400" dirty="0">
                <a:solidFill>
                  <a:schemeClr val="tx1"/>
                </a:solidFill>
              </a:rPr>
              <a:t>〇</a:t>
            </a:r>
            <a:r>
              <a:rPr lang="ja-JP" altLang="en-US" sz="2400" dirty="0">
                <a:solidFill>
                  <a:schemeClr val="tx1"/>
                </a:solidFill>
              </a:rPr>
              <a:t>映画のリストを綺麗に並べました</a:t>
            </a:r>
            <a:r>
              <a:rPr lang="ja-JP" altLang="en-US" sz="2400" dirty="0">
                <a:solidFill>
                  <a:srgbClr val="FFFFFF"/>
                </a:solidFill>
              </a:rPr>
              <a:t>。　</a:t>
            </a:r>
            <a:endParaRPr lang="en-US" altLang="ja-JP" sz="24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10F873-A16B-4E11-942B-29912BAD9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315" y="736704"/>
            <a:ext cx="2549436" cy="165463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9"/>
          <p:cNvSpPr txBox="1">
            <a:spLocks noGrp="1"/>
          </p:cNvSpPr>
          <p:nvPr>
            <p:ph type="body" idx="1"/>
          </p:nvPr>
        </p:nvSpPr>
        <p:spPr>
          <a:xfrm>
            <a:off x="-999480" y="1232652"/>
            <a:ext cx="6659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ja-JP" altLang="en-US" i="0" dirty="0"/>
              <a:t>機能を追加したこと。</a:t>
            </a:r>
            <a:endParaRPr i="0" dirty="0"/>
          </a:p>
        </p:txBody>
      </p:sp>
      <p:sp>
        <p:nvSpPr>
          <p:cNvPr id="418" name="Google Shape;418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4" name="Google Shape;417;p19">
            <a:extLst>
              <a:ext uri="{FF2B5EF4-FFF2-40B4-BE49-F238E27FC236}">
                <a16:creationId xmlns:a16="http://schemas.microsoft.com/office/drawing/2014/main" id="{3A3B00D5-45EB-49EC-82BE-1488038C8593}"/>
              </a:ext>
            </a:extLst>
          </p:cNvPr>
          <p:cNvSpPr txBox="1">
            <a:spLocks/>
          </p:cNvSpPr>
          <p:nvPr/>
        </p:nvSpPr>
        <p:spPr>
          <a:xfrm>
            <a:off x="445862" y="1933200"/>
            <a:ext cx="66597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○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41910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spcAft>
                <a:spcPts val="1000"/>
              </a:spcAft>
              <a:buFont typeface="Lato Light"/>
              <a:buNone/>
            </a:pPr>
            <a:r>
              <a:rPr lang="ja-JP" altLang="en-US" sz="1800" i="0" dirty="0"/>
              <a:t>。映画の紹介は、ポイントすると直接で見ることができます。</a:t>
            </a:r>
            <a:r>
              <a:rPr lang="en-US" altLang="ja-JP" sz="1800" i="0" dirty="0"/>
              <a:t>(Play</a:t>
            </a:r>
            <a:r>
              <a:rPr lang="ja-JP" altLang="en-US" sz="1800" i="0" dirty="0"/>
              <a:t>ボタン</a:t>
            </a:r>
            <a:r>
              <a:rPr lang="en-US" altLang="ja-JP" sz="1800" i="0" dirty="0"/>
              <a:t>) </a:t>
            </a:r>
            <a:endParaRPr lang="ja-JP" altLang="en-US" sz="1800" i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BCA7A1-E61B-43E0-A161-70A5B0B27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562" y="526813"/>
            <a:ext cx="1401007" cy="19707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Google Shape;417;p19">
            <a:extLst>
              <a:ext uri="{FF2B5EF4-FFF2-40B4-BE49-F238E27FC236}">
                <a16:creationId xmlns:a16="http://schemas.microsoft.com/office/drawing/2014/main" id="{86A7F52D-21F0-4A16-A9FE-CA7DA2C7E68C}"/>
              </a:ext>
            </a:extLst>
          </p:cNvPr>
          <p:cNvSpPr txBox="1">
            <a:spLocks/>
          </p:cNvSpPr>
          <p:nvPr/>
        </p:nvSpPr>
        <p:spPr>
          <a:xfrm>
            <a:off x="880939" y="3043698"/>
            <a:ext cx="66597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○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41910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spcAft>
                <a:spcPts val="1000"/>
              </a:spcAft>
              <a:buFont typeface="Lato Light"/>
              <a:buNone/>
            </a:pPr>
            <a:r>
              <a:rPr lang="ja-JP" altLang="en-US" sz="1800" i="0" dirty="0"/>
              <a:t>。各映画の下のコメントとレビューを自動的にアップデートが出来ます。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E85A83-6039-4450-B313-D240ED2B1C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0255" y="3705138"/>
            <a:ext cx="1729890" cy="594412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8A62CEA-2A0D-4AFB-9FC4-3C7004658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494" y="1586613"/>
            <a:ext cx="6659700" cy="819900"/>
          </a:xfrm>
        </p:spPr>
        <p:txBody>
          <a:bodyPr/>
          <a:lstStyle/>
          <a:p>
            <a:r>
              <a:rPr lang="ja-JP" altLang="en-US" i="0" dirty="0"/>
              <a:t>情報とお知らせのコーナーを作成</a:t>
            </a:r>
            <a:endParaRPr kumimoji="1" lang="ja-JP" altLang="en-US" i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B1BF33-1774-4E76-8220-1B02457577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E247B73C-49D9-40ED-932C-0EFE9758EAA4}"/>
              </a:ext>
            </a:extLst>
          </p:cNvPr>
          <p:cNvSpPr txBox="1">
            <a:spLocks/>
          </p:cNvSpPr>
          <p:nvPr/>
        </p:nvSpPr>
        <p:spPr>
          <a:xfrm>
            <a:off x="379494" y="2382546"/>
            <a:ext cx="4642332" cy="1385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○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41910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419100" algn="ctr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000"/>
              <a:buFont typeface="Lato Light"/>
              <a:buChar char="◦"/>
              <a:defRPr sz="3000" b="0" i="1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38100" indent="0" algn="l">
              <a:buNone/>
            </a:pPr>
            <a:r>
              <a:rPr kumimoji="1" lang="ja-JP" altLang="en-US" sz="2400" i="0" dirty="0"/>
              <a:t>このセクションでは、お客様は最新情報と</a:t>
            </a:r>
            <a:r>
              <a:rPr kumimoji="1" lang="en-US" altLang="ja-JP" sz="2400" i="0" dirty="0"/>
              <a:t>Web</a:t>
            </a:r>
            <a:r>
              <a:rPr kumimoji="1" lang="ja-JP" altLang="en-US" sz="2400" i="0" dirty="0"/>
              <a:t>サイトのお知らせを見えます。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64CE25-15F5-4C66-A5C8-747487AE9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213" y="2406513"/>
            <a:ext cx="3381943" cy="169606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0458184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6DD077A-394F-6547-A3AC-C9E0108CF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436" y="0"/>
            <a:ext cx="8754665" cy="4986337"/>
          </a:xfrm>
        </p:spPr>
        <p:txBody>
          <a:bodyPr/>
          <a:lstStyle/>
          <a:p>
            <a:endParaRPr lang="vi-VN" altLang="ja-JP" dirty="0"/>
          </a:p>
          <a:p>
            <a:pPr algn="ctr"/>
            <a:r>
              <a:rPr lang="ja-JP" altLang="en-US"/>
              <a:t>ウェブサイトの機能テスト</a:t>
            </a:r>
            <a:endParaRPr lang="vi-VN" altLang="ja-JP" sz="1800" dirty="0"/>
          </a:p>
          <a:p>
            <a:endParaRPr lang="vi-VN" altLang="ja-JP" dirty="0"/>
          </a:p>
          <a:p>
            <a:r>
              <a:rPr lang="ja-JP" altLang="en-US"/>
              <a:t>サイトの機能のテストまたは機能テスト。これは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ブラックボックス </a:t>
            </a:r>
            <a:r>
              <a:rPr lang="vi-VN" altLang="ja-JP" dirty="0"/>
              <a:t>web</a:t>
            </a:r>
            <a:r>
              <a:rPr lang="ja-JP" altLang="en-US"/>
              <a:t>　サイトテストの一週であり、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そのテストケースはテスト対象のソフトウェアアプリテー</a:t>
            </a:r>
            <a:r>
              <a:rPr lang="ja-JP" altLang="en-VN"/>
              <a:t>ション</a:t>
            </a:r>
            <a:r>
              <a:rPr lang="ja-JP" altLang="en-US"/>
              <a:t> </a:t>
            </a:r>
            <a:r>
              <a:rPr lang="vi-VN" altLang="ja-JP" dirty="0"/>
              <a:t>/ </a:t>
            </a:r>
          </a:p>
          <a:p>
            <a:pPr marL="0" indent="0">
              <a:buNone/>
            </a:pPr>
            <a:r>
              <a:rPr lang="ja-JP" altLang="en-US"/>
              <a:t>コンポーネントの仕様に元瑞づています。機能は、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値を入力して出力を確認することによってテストされます。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機能テストは、デマンドベース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およびビジネスプロセスベースで実行されます</a:t>
            </a:r>
            <a:endParaRPr lang="en-US" altLang="ja-JP" dirty="0"/>
          </a:p>
          <a:p>
            <a:pPr marL="0" indent="0">
              <a:buNone/>
            </a:pPr>
            <a:endParaRPr lang="vi-VN" altLang="ja-JP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FDD9558-D022-A049-BD2D-A3D8ADF3E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4769" y="2694648"/>
            <a:ext cx="3631341" cy="229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762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EF26E-E52F-7D46-A6B5-1E43E0CAC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069" y="61245"/>
            <a:ext cx="8593931" cy="4787465"/>
          </a:xfrm>
        </p:spPr>
        <p:txBody>
          <a:bodyPr/>
          <a:lstStyle/>
          <a:p>
            <a:r>
              <a:rPr lang="ja-JP" altLang="en-US" b="1"/>
              <a:t>　</a:t>
            </a:r>
            <a:r>
              <a:rPr lang="ja-JP" altLang="en-US" sz="1800" b="1"/>
              <a:t>テスト　</a:t>
            </a:r>
            <a:r>
              <a:rPr lang="en-US" sz="1800" b="1" dirty="0"/>
              <a:t>Database</a:t>
            </a:r>
          </a:p>
          <a:p>
            <a:pPr marL="0" indent="0">
              <a:buNone/>
            </a:pPr>
            <a:r>
              <a:rPr lang="ja-JP" altLang="en-US"/>
              <a:t>◎ </a:t>
            </a:r>
            <a:r>
              <a:rPr lang="vi-VN" altLang="ja-JP" dirty="0"/>
              <a:t>database </a:t>
            </a:r>
            <a:r>
              <a:rPr lang="ja-JP" altLang="en-US"/>
              <a:t>は </a:t>
            </a:r>
            <a:r>
              <a:rPr lang="vi-VN" altLang="ja-JP" dirty="0"/>
              <a:t>web </a:t>
            </a:r>
            <a:r>
              <a:rPr lang="ja-JP" altLang="en-VN"/>
              <a:t>アプリテー</a:t>
            </a:r>
            <a:r>
              <a:rPr lang="ja-JP" altLang="en-US"/>
              <a:t>ションの需要なコンポーネントであり、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徹底的にテストする必要があります。◎ </a:t>
            </a:r>
            <a:r>
              <a:rPr lang="vi-VN" altLang="ja-JP" dirty="0"/>
              <a:t>databese </a:t>
            </a:r>
            <a:r>
              <a:rPr lang="ja-JP" altLang="en-US"/>
              <a:t>から取得したデータが</a:t>
            </a:r>
            <a:r>
              <a:rPr lang="ja-JP" altLang="en-VN"/>
              <a:t>アプリテー</a:t>
            </a:r>
            <a:r>
              <a:rPr lang="ja-JP" altLang="en-US"/>
              <a:t>ションに正しいされいことを確認します。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◎クエリの応答時間を確認し、必要に応じで調整します。</a:t>
            </a:r>
            <a:endParaRPr lang="en-US" dirty="0"/>
          </a:p>
          <a:p>
            <a:endParaRPr lang="en-US" b="1" dirty="0"/>
          </a:p>
          <a:p>
            <a:endParaRPr lang="en-V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3AF58-AEA5-4D47-B919-3FDD15485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469" y="2241945"/>
            <a:ext cx="6113924" cy="251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03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38FAB-224A-2C4A-A610-34FF6E628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235" y="103873"/>
            <a:ext cx="8411765" cy="4725590"/>
          </a:xfrm>
        </p:spPr>
        <p:txBody>
          <a:bodyPr>
            <a:normAutofit/>
          </a:bodyPr>
          <a:lstStyle/>
          <a:p>
            <a:r>
              <a:rPr lang="en-VN" sz="1800" dirty="0"/>
              <a:t>互換性テスト</a:t>
            </a:r>
          </a:p>
          <a:p>
            <a:pPr marL="0" indent="0">
              <a:buNone/>
            </a:pPr>
            <a:r>
              <a:rPr lang="en-VN" dirty="0"/>
              <a:t>◎</a:t>
            </a:r>
            <a:r>
              <a:rPr lang="ja-JP" altLang="en-US"/>
              <a:t>　互換性テストにより、 </a:t>
            </a:r>
            <a:r>
              <a:rPr lang="vi-VN" altLang="ja-JP" dirty="0"/>
              <a:t>web</a:t>
            </a:r>
            <a:r>
              <a:rPr lang="ja-JP" altLang="en-US"/>
              <a:t>　</a:t>
            </a:r>
            <a:r>
              <a:rPr lang="ja-JP" altLang="en-VN"/>
              <a:t>アプ</a:t>
            </a:r>
            <a:r>
              <a:rPr lang="ja-JP" altLang="en-US"/>
              <a:t>リテーションがさまざまなデバイスで正しいされることが確認します。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◎ さまざまなバージョンのブラ座でテストします。スマートフォンブランドでテスト済み。アプリテーションの動作が優れている場合、または特定のブラウザーとの互換性する場合、ユーザーへの通知が必要です。</a:t>
            </a:r>
            <a:endParaRPr lang="en-US" altLang="ja-J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019555-7E44-2B41-A5F4-CD67739B8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589" y="2466668"/>
            <a:ext cx="4203334" cy="180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728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ACE64-495B-6540-8B64-10C014146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1101" y="241025"/>
            <a:ext cx="5852124" cy="908044"/>
          </a:xfrm>
        </p:spPr>
        <p:txBody>
          <a:bodyPr/>
          <a:lstStyle/>
          <a:p>
            <a:r>
              <a:rPr lang="en-US" dirty="0" err="1"/>
              <a:t>Detailの所を続きます</a:t>
            </a:r>
            <a:r>
              <a:rPr lang="en-US" dirty="0"/>
              <a:t>。</a:t>
            </a:r>
            <a:endParaRPr lang="en-JP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DA38E-1B93-3D47-A2FF-73E214B8C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289" y="1556225"/>
            <a:ext cx="5292300" cy="3267300"/>
          </a:xfrm>
        </p:spPr>
        <p:txBody>
          <a:bodyPr/>
          <a:lstStyle/>
          <a:p>
            <a:r>
              <a:rPr lang="en-JP" dirty="0"/>
              <a:t>二週間前に画面を</a:t>
            </a:r>
            <a:r>
              <a:rPr lang="ja-JP" altLang="en-US"/>
              <a:t>デザインしていました。（ </a:t>
            </a:r>
            <a:r>
              <a:rPr lang="vi-VN" altLang="ja-JP" dirty="0"/>
              <a:t>HTML</a:t>
            </a:r>
            <a:r>
              <a:rPr lang="ja-JP" altLang="en-US"/>
              <a:t>と </a:t>
            </a:r>
            <a:r>
              <a:rPr lang="vi-VN" altLang="ja-JP" dirty="0"/>
              <a:t>CSS</a:t>
            </a:r>
            <a:r>
              <a:rPr lang="ja-JP" altLang="en-US"/>
              <a:t>をやるしかないです）</a:t>
            </a:r>
            <a:endParaRPr lang="en-US" altLang="ja-JP" dirty="0"/>
          </a:p>
          <a:p>
            <a:r>
              <a:rPr lang="ja-JP" altLang="en-US"/>
              <a:t>今度は効果を設定します。なんか　どこでクリックするとその所を取り扱い（</a:t>
            </a:r>
            <a:r>
              <a:rPr lang="vi-VN" altLang="ja-JP" dirty="0"/>
              <a:t>toriastukai</a:t>
            </a:r>
            <a:r>
              <a:rPr lang="ja-JP" altLang="en-US"/>
              <a:t>） します</a:t>
            </a:r>
            <a:r>
              <a:rPr lang="vi-VN" altLang="ja-JP" dirty="0"/>
              <a:t>.</a:t>
            </a:r>
          </a:p>
          <a:p>
            <a:pPr marL="0" indent="0">
              <a:buNone/>
            </a:pPr>
            <a:endParaRPr lang="en-JP" dirty="0"/>
          </a:p>
        </p:txBody>
      </p:sp>
    </p:spTree>
    <p:extLst>
      <p:ext uri="{BB962C8B-B14F-4D97-AF65-F5344CB8AC3E}">
        <p14:creationId xmlns:p14="http://schemas.microsoft.com/office/powerpoint/2010/main" val="89770129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{B32E01F0-D53B-6A40-B287-186D320B5785}tf10001072</Template>
  <TotalTime>256</TotalTime>
  <Words>422</Words>
  <Application>Microsoft Macintosh PowerPoint</Application>
  <PresentationFormat>On-screen Show (16:9)</PresentationFormat>
  <Paragraphs>53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Franklin Gothic Book</vt:lpstr>
      <vt:lpstr>Roboto Slab Regular</vt:lpstr>
      <vt:lpstr>Arial</vt:lpstr>
      <vt:lpstr>Tahoma</vt:lpstr>
      <vt:lpstr>Montserrat</vt:lpstr>
      <vt:lpstr>Lato Light</vt:lpstr>
      <vt:lpstr>Crop</vt:lpstr>
      <vt:lpstr>中間発表</vt:lpstr>
      <vt:lpstr>17日と18日の進んだことの報告</vt:lpstr>
      <vt:lpstr>テーマのアップデート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Detailの所を続きます。</vt:lpstr>
      <vt:lpstr>PowerPoint Presentation</vt:lpstr>
      <vt:lpstr>PowerPoint Presentation</vt:lpstr>
      <vt:lpstr> Commnetを設定します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中間発表</dc:title>
  <dc:creator>Trí Nguyễn</dc:creator>
  <cp:lastModifiedBy>Microsoft Office User</cp:lastModifiedBy>
  <cp:revision>9</cp:revision>
  <dcterms:modified xsi:type="dcterms:W3CDTF">2020-11-25T00:59:51Z</dcterms:modified>
</cp:coreProperties>
</file>